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66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4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921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218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7814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05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854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88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6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43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00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4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89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104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91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55302-3C01-4E7A-870F-7A46D0C82C98}" type="datetimeFigureOut">
              <a:rPr lang="en-IN" smtClean="0"/>
              <a:t>17-09-2025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AD4EF8-CEF1-40D0-93A8-78C3229041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57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39B887-5763-8EBC-2F65-FBADFE44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" y="195978"/>
            <a:ext cx="11676888" cy="6246587"/>
          </a:xfrm>
          <a:prstGeom prst="rect">
            <a:avLst/>
          </a:prstGeom>
          <a:ln w="190500" cap="sq">
            <a:solidFill>
              <a:schemeClr val="bg2">
                <a:lumMod val="50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4246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FE724-C117-7FBD-14D1-C938053F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9" y="98974"/>
            <a:ext cx="9290303" cy="6590375"/>
          </a:xfrm>
          <a:prstGeom prst="rect">
            <a:avLst/>
          </a:prstGeom>
          <a:ln w="228600" cap="sq" cmpd="thickThin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5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8C682-BB4B-5FBE-CAC5-D6A22A43F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43" y="0"/>
            <a:ext cx="9405714" cy="667224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3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6A6F94-8F4A-9C2E-43AE-6BEC408CB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1" y="163191"/>
            <a:ext cx="9048635" cy="65316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15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123BC-4170-DED3-2467-721EDCDD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6" y="105156"/>
            <a:ext cx="9371095" cy="6647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749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B88DD-F231-6A05-2DA9-72FE38809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64622"/>
            <a:ext cx="9576471" cy="679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92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F5246-7DCA-900C-7087-E9A3C1FF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98" y="109728"/>
            <a:ext cx="9512886" cy="6748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13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D812A-31C6-9796-5444-42E22895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7" y="117595"/>
            <a:ext cx="9336024" cy="6622810"/>
          </a:xfrm>
          <a:prstGeom prst="rect">
            <a:avLst/>
          </a:prstGeom>
          <a:ln w="19050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770055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Kishore G</dc:creator>
  <cp:lastModifiedBy>Kishore G</cp:lastModifiedBy>
  <cp:revision>1</cp:revision>
  <dcterms:created xsi:type="dcterms:W3CDTF">2025-09-17T06:49:48Z</dcterms:created>
  <dcterms:modified xsi:type="dcterms:W3CDTF">2025-09-17T06:50:52Z</dcterms:modified>
</cp:coreProperties>
</file>